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63" r:id="rId5"/>
    <p:sldId id="264" r:id="rId6"/>
    <p:sldId id="266" r:id="rId7"/>
    <p:sldId id="267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47DB5-D9EA-44EA-B1D4-87AFB424AC8C}" v="2" dt="2023-02-15T08:36:57.174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968" autoAdjust="0"/>
  </p:normalViewPr>
  <p:slideViewPr>
    <p:cSldViewPr snapToGrid="0">
      <p:cViewPr varScale="1">
        <p:scale>
          <a:sx n="87" d="100"/>
          <a:sy n="87" d="100"/>
        </p:scale>
        <p:origin x="72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5C747DB5-D9EA-44EA-B1D4-87AFB424AC8C}"/>
    <pc:docChg chg="undo custSel addSld delSld modSld">
      <pc:chgData name="Thomas Noordeloos" userId="df9f46e9-7760-4f6a-814f-9e8180d7b46a" providerId="ADAL" clId="{5C747DB5-D9EA-44EA-B1D4-87AFB424AC8C}" dt="2023-02-15T08:37:16.149" v="38" actId="47"/>
      <pc:docMkLst>
        <pc:docMk/>
      </pc:docMkLst>
      <pc:sldChg chg="modSp mod">
        <pc:chgData name="Thomas Noordeloos" userId="df9f46e9-7760-4f6a-814f-9e8180d7b46a" providerId="ADAL" clId="{5C747DB5-D9EA-44EA-B1D4-87AFB424AC8C}" dt="2023-02-15T08:25:54.919" v="19" actId="2711"/>
        <pc:sldMkLst>
          <pc:docMk/>
          <pc:sldMk cId="2859079353" sldId="263"/>
        </pc:sldMkLst>
        <pc:spChg chg="mod">
          <ac:chgData name="Thomas Noordeloos" userId="df9f46e9-7760-4f6a-814f-9e8180d7b46a" providerId="ADAL" clId="{5C747DB5-D9EA-44EA-B1D4-87AFB424AC8C}" dt="2023-02-15T08:25:54.919" v="19" actId="2711"/>
          <ac:spMkLst>
            <pc:docMk/>
            <pc:sldMk cId="2859079353" sldId="263"/>
            <ac:spMk id="4" creationId="{7E256807-68E5-45A0-8DD0-5696A7E4E94A}"/>
          </ac:spMkLst>
        </pc:spChg>
        <pc:spChg chg="mod">
          <ac:chgData name="Thomas Noordeloos" userId="df9f46e9-7760-4f6a-814f-9e8180d7b46a" providerId="ADAL" clId="{5C747DB5-D9EA-44EA-B1D4-87AFB424AC8C}" dt="2023-02-15T08:25:54.919" v="19" actId="2711"/>
          <ac:spMkLst>
            <pc:docMk/>
            <pc:sldMk cId="2859079353" sldId="263"/>
            <ac:spMk id="5" creationId="{D3700955-4AB3-462E-A398-76CFA58BDAB0}"/>
          </ac:spMkLst>
        </pc:spChg>
        <pc:spChg chg="mod">
          <ac:chgData name="Thomas Noordeloos" userId="df9f46e9-7760-4f6a-814f-9e8180d7b46a" providerId="ADAL" clId="{5C747DB5-D9EA-44EA-B1D4-87AFB424AC8C}" dt="2023-02-15T08:25:54.919" v="19" actId="2711"/>
          <ac:spMkLst>
            <pc:docMk/>
            <pc:sldMk cId="2859079353" sldId="263"/>
            <ac:spMk id="6" creationId="{81B96BA2-902A-4078-8942-E8A2417A9A29}"/>
          </ac:spMkLst>
        </pc:spChg>
        <pc:spChg chg="mod">
          <ac:chgData name="Thomas Noordeloos" userId="df9f46e9-7760-4f6a-814f-9e8180d7b46a" providerId="ADAL" clId="{5C747DB5-D9EA-44EA-B1D4-87AFB424AC8C}" dt="2023-02-15T08:25:54.919" v="19" actId="2711"/>
          <ac:spMkLst>
            <pc:docMk/>
            <pc:sldMk cId="2859079353" sldId="263"/>
            <ac:spMk id="10" creationId="{60253159-9685-4938-B8A7-8D90D4ABB2F1}"/>
          </ac:spMkLst>
        </pc:spChg>
      </pc:sldChg>
      <pc:sldChg chg="modSp mod">
        <pc:chgData name="Thomas Noordeloos" userId="df9f46e9-7760-4f6a-814f-9e8180d7b46a" providerId="ADAL" clId="{5C747DB5-D9EA-44EA-B1D4-87AFB424AC8C}" dt="2023-02-15T08:25:45.512" v="18" actId="2711"/>
        <pc:sldMkLst>
          <pc:docMk/>
          <pc:sldMk cId="257395320" sldId="264"/>
        </pc:sldMkLst>
        <pc:spChg chg="mod">
          <ac:chgData name="Thomas Noordeloos" userId="df9f46e9-7760-4f6a-814f-9e8180d7b46a" providerId="ADAL" clId="{5C747DB5-D9EA-44EA-B1D4-87AFB424AC8C}" dt="2023-02-15T08:25:45.512" v="18" actId="2711"/>
          <ac:spMkLst>
            <pc:docMk/>
            <pc:sldMk cId="257395320" sldId="264"/>
            <ac:spMk id="2" creationId="{F8390FF1-E0CD-4EC6-A60A-28D96FA1FB39}"/>
          </ac:spMkLst>
        </pc:spChg>
      </pc:sldChg>
      <pc:sldChg chg="modSp add del mod">
        <pc:chgData name="Thomas Noordeloos" userId="df9f46e9-7760-4f6a-814f-9e8180d7b46a" providerId="ADAL" clId="{5C747DB5-D9EA-44EA-B1D4-87AFB424AC8C}" dt="2023-02-15T08:37:16.149" v="38" actId="47"/>
        <pc:sldMkLst>
          <pc:docMk/>
          <pc:sldMk cId="1934081457" sldId="265"/>
        </pc:sldMkLst>
        <pc:spChg chg="mod">
          <ac:chgData name="Thomas Noordeloos" userId="df9f46e9-7760-4f6a-814f-9e8180d7b46a" providerId="ADAL" clId="{5C747DB5-D9EA-44EA-B1D4-87AFB424AC8C}" dt="2023-02-15T08:37:03.305" v="37" actId="20577"/>
          <ac:spMkLst>
            <pc:docMk/>
            <pc:sldMk cId="1934081457" sldId="265"/>
            <ac:spMk id="2" creationId="{F8390FF1-E0CD-4EC6-A60A-28D96FA1FB39}"/>
          </ac:spMkLst>
        </pc:spChg>
      </pc:sldChg>
      <pc:sldChg chg="modSp mod">
        <pc:chgData name="Thomas Noordeloos" userId="df9f46e9-7760-4f6a-814f-9e8180d7b46a" providerId="ADAL" clId="{5C747DB5-D9EA-44EA-B1D4-87AFB424AC8C}" dt="2023-02-15T08:26:07.163" v="20" actId="2711"/>
        <pc:sldMkLst>
          <pc:docMk/>
          <pc:sldMk cId="4145349442" sldId="266"/>
        </pc:sldMkLst>
        <pc:spChg chg="mod">
          <ac:chgData name="Thomas Noordeloos" userId="df9f46e9-7760-4f6a-814f-9e8180d7b46a" providerId="ADAL" clId="{5C747DB5-D9EA-44EA-B1D4-87AFB424AC8C}" dt="2023-02-15T08:26:07.163" v="20" actId="2711"/>
          <ac:spMkLst>
            <pc:docMk/>
            <pc:sldMk cId="4145349442" sldId="266"/>
            <ac:spMk id="2" creationId="{F8390FF1-E0CD-4EC6-A60A-28D96FA1FB39}"/>
          </ac:spMkLst>
        </pc:spChg>
        <pc:spChg chg="mod">
          <ac:chgData name="Thomas Noordeloos" userId="df9f46e9-7760-4f6a-814f-9e8180d7b46a" providerId="ADAL" clId="{5C747DB5-D9EA-44EA-B1D4-87AFB424AC8C}" dt="2023-02-15T08:22:15.557" v="9" actId="20577"/>
          <ac:spMkLst>
            <pc:docMk/>
            <pc:sldMk cId="4145349442" sldId="266"/>
            <ac:spMk id="3" creationId="{FE061E99-6C24-4391-92D8-B21595584FA9}"/>
          </ac:spMkLst>
        </pc:spChg>
      </pc:sldChg>
      <pc:sldChg chg="modSp mod">
        <pc:chgData name="Thomas Noordeloos" userId="df9f46e9-7760-4f6a-814f-9e8180d7b46a" providerId="ADAL" clId="{5C747DB5-D9EA-44EA-B1D4-87AFB424AC8C}" dt="2023-02-15T08:26:14.588" v="23" actId="2711"/>
        <pc:sldMkLst>
          <pc:docMk/>
          <pc:sldMk cId="235131875" sldId="267"/>
        </pc:sldMkLst>
        <pc:spChg chg="mod">
          <ac:chgData name="Thomas Noordeloos" userId="df9f46e9-7760-4f6a-814f-9e8180d7b46a" providerId="ADAL" clId="{5C747DB5-D9EA-44EA-B1D4-87AFB424AC8C}" dt="2023-02-15T08:26:14.588" v="23" actId="2711"/>
          <ac:spMkLst>
            <pc:docMk/>
            <pc:sldMk cId="235131875" sldId="267"/>
            <ac:spMk id="2" creationId="{F8390FF1-E0CD-4EC6-A60A-28D96FA1FB39}"/>
          </ac:spMkLst>
        </pc:spChg>
        <pc:spChg chg="mod">
          <ac:chgData name="Thomas Noordeloos" userId="df9f46e9-7760-4f6a-814f-9e8180d7b46a" providerId="ADAL" clId="{5C747DB5-D9EA-44EA-B1D4-87AFB424AC8C}" dt="2023-02-15T08:25:03.616" v="17" actId="20577"/>
          <ac:spMkLst>
            <pc:docMk/>
            <pc:sldMk cId="235131875" sldId="267"/>
            <ac:spMk id="3" creationId="{FE061E99-6C24-4391-92D8-B21595584FA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15-2-2023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2060"/>
                </a:solidFill>
                <a:latin typeface="Athletics" panose="02000000000000000000" pitchFamily="2" charset="0"/>
                <a:cs typeface="Arial" panose="020B0604020202020204" pitchFamily="34" charset="0"/>
              </a:rPr>
              <a:t>Uitdagingen</a:t>
            </a:r>
            <a:endParaRPr lang="nl-NL" sz="4400" dirty="0">
              <a:solidFill>
                <a:srgbClr val="002060"/>
              </a:solidFill>
              <a:latin typeface="Athletics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thletics" panose="02000000000000000000" pitchFamily="2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thletics" panose="02000000000000000000" pitchFamily="2" charset="0"/>
                <a:cs typeface="Arial" panose="020B0604020202020204" pitchFamily="34" charset="0"/>
              </a:rPr>
              <a:t>Uitdagingen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thletics" panose="02000000000000000000" pitchFamily="2" charset="0"/>
                <a:cs typeface="Arial" panose="020B0604020202020204" pitchFamily="34" charset="0"/>
              </a:rPr>
              <a:t>Trends &amp; ontwikkelingen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thletics" panose="02000000000000000000" pitchFamily="2" charset="0"/>
                <a:cs typeface="Arial" panose="020B0604020202020204" pitchFamily="34" charset="0"/>
              </a:rPr>
              <a:t> Best </a:t>
            </a:r>
            <a:r>
              <a:rPr lang="nl-NL" sz="1200" dirty="0" err="1">
                <a:latin typeface="Athletics" panose="02000000000000000000" pitchFamily="2" charset="0"/>
                <a:cs typeface="Arial" panose="020B0604020202020204" pitchFamily="34" charset="0"/>
              </a:rPr>
              <a:t>Practice</a:t>
            </a:r>
            <a:endParaRPr lang="nl-NL" sz="1200" dirty="0">
              <a:latin typeface="Athletics" panose="02000000000000000000" pitchFamily="2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thletics" panose="02000000000000000000" pitchFamily="2" charset="0"/>
                <a:cs typeface="Arial"/>
              </a:rPr>
              <a:t> Visie</a:t>
            </a:r>
            <a:endParaRPr lang="nl-NL" sz="1200" dirty="0">
              <a:solidFill>
                <a:schemeClr val="bg1">
                  <a:lumMod val="65000"/>
                </a:schemeClr>
              </a:solidFill>
              <a:latin typeface="Athletics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5135845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thletics" panose="02000000000000000000" pitchFamily="2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>
                <a:latin typeface="Athletics" panose="02000000000000000000" pitchFamily="2" charset="0"/>
                <a:cs typeface="Arial" panose="020B0604020202020204" pitchFamily="34" charset="0"/>
              </a:rPr>
              <a:t>Workshop ‘Uitdagingen van overbevolking’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 dirty="0">
                <a:latin typeface="Athletics" panose="02000000000000000000" pitchFamily="2" charset="0"/>
                <a:cs typeface="Arial" panose="020B0604020202020204" pitchFamily="34" charset="0"/>
              </a:rPr>
              <a:t>Workshop ‘NL Smart City Strategie’</a:t>
            </a:r>
          </a:p>
          <a:p>
            <a:pPr marL="0" indent="0">
              <a:buNone/>
            </a:pPr>
            <a:endParaRPr lang="nl-NL" sz="1800" dirty="0">
              <a:latin typeface="Athletics" panose="02000000000000000000" pitchFamily="2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thletics" panose="02000000000000000000" pitchFamily="2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nl-NL" sz="1800" dirty="0">
              <a:latin typeface="Athletics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5199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thletics" panose="02000000000000000000" pitchFamily="2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thletics" panose="02000000000000000000" pitchFamily="2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thletics" panose="02000000000000000000" pitchFamily="2" charset="0"/>
                <a:cs typeface="Arial" panose="020B0604020202020204" pitchFamily="34" charset="0"/>
              </a:rPr>
              <a:t> Visiedocument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dirty="0">
                <a:latin typeface="Athletics" panose="02000000000000000000" pitchFamily="2" charset="0"/>
                <a:cs typeface="Arial" panose="020B0604020202020204" pitchFamily="34" charset="0"/>
              </a:rPr>
              <a:t> Reflectiegesprek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orkshop &amp;quot;Stap jij ook in?&amp;quot; - Ondernemend Westervoort">
            <a:extLst>
              <a:ext uri="{FF2B5EF4-FFF2-40B4-BE49-F238E27FC236}">
                <a16:creationId xmlns:a16="http://schemas.microsoft.com/office/drawing/2014/main" id="{6C0A306C-9757-4030-92F3-B08EE0645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555" y="1064655"/>
            <a:ext cx="7303669" cy="563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8390FF1-E0CD-4EC6-A60A-28D96FA1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thletics" panose="02000000000000000000" pitchFamily="2" charset="0"/>
              </a:rPr>
              <a:t>Workshop woensdag</a:t>
            </a:r>
          </a:p>
        </p:txBody>
      </p:sp>
    </p:spTree>
    <p:extLst>
      <p:ext uri="{BB962C8B-B14F-4D97-AF65-F5344CB8AC3E}">
        <p14:creationId xmlns:p14="http://schemas.microsoft.com/office/powerpoint/2010/main" val="257395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90FF1-E0CD-4EC6-A60A-28D96FA1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thletics" panose="02000000000000000000" pitchFamily="2" charset="0"/>
              </a:rPr>
              <a:t>Workshop woensdag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E061E99-6C24-4391-92D8-B21595584FA9}"/>
              </a:ext>
            </a:extLst>
          </p:cNvPr>
          <p:cNvSpPr txBox="1"/>
          <p:nvPr/>
        </p:nvSpPr>
        <p:spPr>
          <a:xfrm>
            <a:off x="556180" y="1583704"/>
            <a:ext cx="51010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Uitdagingen van overbevolking</a:t>
            </a:r>
          </a:p>
          <a:p>
            <a:pPr algn="just"/>
            <a:r>
              <a:rPr lang="nl-NL" dirty="0">
                <a:solidFill>
                  <a:srgbClr val="212121"/>
                </a:solidFill>
              </a:rPr>
              <a:t>Inspiratie sessie waarin jullie worden meegenomen in </a:t>
            </a:r>
            <a:r>
              <a:rPr lang="nl-NL" b="1" dirty="0">
                <a:solidFill>
                  <a:srgbClr val="212121"/>
                </a:solidFill>
              </a:rPr>
              <a:t>12 uitdagingen </a:t>
            </a:r>
            <a:r>
              <a:rPr lang="nl-NL" dirty="0">
                <a:solidFill>
                  <a:srgbClr val="212121"/>
                </a:solidFill>
              </a:rPr>
              <a:t>als gevolg van overbevolking. Daarnaast worden de hoogtepunten van het ‘</a:t>
            </a:r>
            <a:r>
              <a:rPr lang="nl-NL" b="1" dirty="0">
                <a:solidFill>
                  <a:srgbClr val="212121"/>
                </a:solidFill>
              </a:rPr>
              <a:t>The Global Risks Report 2023</a:t>
            </a:r>
            <a:r>
              <a:rPr lang="nl-NL" dirty="0">
                <a:solidFill>
                  <a:srgbClr val="212121"/>
                </a:solidFill>
              </a:rPr>
              <a:t>’ besproken.</a:t>
            </a:r>
            <a:endParaRPr lang="nl-NL" dirty="0"/>
          </a:p>
          <a:p>
            <a:pPr algn="just"/>
            <a:endParaRPr lang="nl-NL" dirty="0"/>
          </a:p>
          <a:p>
            <a:pPr algn="just"/>
            <a:r>
              <a:rPr lang="nl-NL" b="1" dirty="0">
                <a:solidFill>
                  <a:srgbClr val="0070C0"/>
                </a:solidFill>
              </a:rPr>
              <a:t>Toepassing</a:t>
            </a:r>
          </a:p>
          <a:p>
            <a:r>
              <a:rPr lang="nl-NL" dirty="0"/>
              <a:t>Te gebruiken voor: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LA 1 Uitdagingen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Onderdeel 1 ‘Oorzaak maatschappelijke uitdagingen’ </a:t>
            </a:r>
            <a:r>
              <a:rPr lang="nl-NL" dirty="0"/>
              <a:t>van het visiedocument</a:t>
            </a:r>
            <a:r>
              <a:rPr lang="nl-NL" i="1" dirty="0"/>
              <a:t>.</a:t>
            </a:r>
          </a:p>
          <a:p>
            <a:pPr algn="just"/>
            <a:endParaRPr lang="nl-NL" b="1" dirty="0"/>
          </a:p>
          <a:p>
            <a:pPr algn="just"/>
            <a:r>
              <a:rPr lang="nl-NL" b="1" dirty="0">
                <a:solidFill>
                  <a:srgbClr val="0070C0"/>
                </a:solidFill>
              </a:rPr>
              <a:t>Tijdstip - locatie</a:t>
            </a:r>
          </a:p>
          <a:p>
            <a:pPr algn="just"/>
            <a:r>
              <a:rPr lang="nl-NL" b="1" dirty="0"/>
              <a:t>10:15</a:t>
            </a:r>
            <a:r>
              <a:rPr lang="nl-NL" dirty="0"/>
              <a:t> of </a:t>
            </a:r>
            <a:r>
              <a:rPr lang="nl-NL" b="1" dirty="0"/>
              <a:t>11:15</a:t>
            </a:r>
            <a:r>
              <a:rPr lang="nl-NL" dirty="0"/>
              <a:t> - </a:t>
            </a:r>
            <a:r>
              <a:rPr lang="nl-NL" b="1" dirty="0"/>
              <a:t>lokaal 7</a:t>
            </a:r>
          </a:p>
          <a:p>
            <a:pPr algn="just"/>
            <a:endParaRPr lang="nl-NL" b="1" dirty="0"/>
          </a:p>
          <a:p>
            <a:r>
              <a:rPr lang="nl-NL" b="1" dirty="0">
                <a:solidFill>
                  <a:srgbClr val="0070C0"/>
                </a:solidFill>
              </a:rPr>
              <a:t>Duur</a:t>
            </a:r>
          </a:p>
          <a:p>
            <a:r>
              <a:rPr lang="nl-NL" dirty="0"/>
              <a:t>45 minuten</a:t>
            </a:r>
          </a:p>
          <a:p>
            <a:pPr algn="just"/>
            <a:r>
              <a:rPr lang="nl-NL" dirty="0"/>
              <a:t> </a:t>
            </a:r>
          </a:p>
        </p:txBody>
      </p:sp>
      <p:pic>
        <p:nvPicPr>
          <p:cNvPr id="3074" name="Picture 2" descr="The Global Risks Report 2022, 17th Edition - Insight Report - World |  ReliefWeb">
            <a:extLst>
              <a:ext uri="{FF2B5EF4-FFF2-40B4-BE49-F238E27FC236}">
                <a16:creationId xmlns:a16="http://schemas.microsoft.com/office/drawing/2014/main" id="{8D342A09-29D6-4CDA-9D7D-9D6AF1403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560" y="1357459"/>
            <a:ext cx="3139626" cy="4435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349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90FF1-E0CD-4EC6-A60A-28D96FA1F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Athletics" panose="02000000000000000000" pitchFamily="2" charset="0"/>
              </a:rPr>
              <a:t>Workshop woensdag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E061E99-6C24-4391-92D8-B21595584FA9}"/>
              </a:ext>
            </a:extLst>
          </p:cNvPr>
          <p:cNvSpPr txBox="1"/>
          <p:nvPr/>
        </p:nvSpPr>
        <p:spPr>
          <a:xfrm>
            <a:off x="556178" y="1583704"/>
            <a:ext cx="58546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NL Smart City Strategie</a:t>
            </a:r>
          </a:p>
          <a:p>
            <a:pPr algn="just"/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 Vereniging van Nederlandse Gemeentes (VNG) nemen samen met de vijf grootste gemeentes (G5)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Rotterdam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Amsterdam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Den Haag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Utrecht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en </a:t>
            </a:r>
            <a:r>
              <a:rPr lang="nl-NL" i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Eindhoven </a:t>
            </a:r>
            <a:r>
              <a:rPr lang="nl-NL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het voortouw in de digitale transitie.  Tijdens deze workshop nemen we jullie mee in de thema’s van deze gemeentes.</a:t>
            </a:r>
          </a:p>
          <a:p>
            <a:pPr algn="just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nl-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Toepassing</a:t>
            </a:r>
          </a:p>
          <a:p>
            <a:pPr algn="just"/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Te gebruiken voor: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Inspiratie voor excursie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Onderdeel 3 ‘Best </a:t>
            </a:r>
            <a:r>
              <a:rPr lang="nl-NL" i="1" dirty="0" err="1"/>
              <a:t>practice</a:t>
            </a:r>
            <a:r>
              <a:rPr lang="nl-NL" i="1" dirty="0"/>
              <a:t>’ </a:t>
            </a:r>
            <a:r>
              <a:rPr lang="nl-NL" dirty="0"/>
              <a:t>van het visiedocument</a:t>
            </a:r>
            <a:r>
              <a:rPr lang="nl-NL" i="1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/>
              <a:t>Reflectiegesprek</a:t>
            </a:r>
          </a:p>
          <a:p>
            <a:pPr algn="just"/>
            <a:endParaRPr lang="nl-NL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nl-NL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Tijdstip - locatie</a:t>
            </a:r>
          </a:p>
          <a:p>
            <a:pPr algn="just"/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12:45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nl-NL" b="1" dirty="0">
                <a:latin typeface="Calibri" panose="020F0502020204030204" pitchFamily="34" charset="0"/>
                <a:cs typeface="Calibri" panose="020F0502020204030204" pitchFamily="34" charset="0"/>
              </a:rPr>
              <a:t>lokaal 7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b="1" dirty="0">
                <a:solidFill>
                  <a:srgbClr val="0070C0"/>
                </a:solidFill>
              </a:rPr>
              <a:t>Duur</a:t>
            </a:r>
          </a:p>
          <a:p>
            <a:r>
              <a:rPr lang="nl-NL" dirty="0"/>
              <a:t>20 minuten</a:t>
            </a:r>
          </a:p>
          <a:p>
            <a:pPr algn="just"/>
            <a:endParaRPr lang="nl-NL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83376F8-4DA7-4CAD-A8C1-3241133FD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048"/>
          <a:stretch/>
        </p:blipFill>
        <p:spPr>
          <a:xfrm>
            <a:off x="6592894" y="1982512"/>
            <a:ext cx="5042927" cy="318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318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4" ma:contentTypeDescription="Een nieuw document maken." ma:contentTypeScope="" ma:versionID="a3c3b2d2316bbff68d369b35dcdb8578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0dc031163889b163ad3cab64943a7718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4FF143-0ABB-4CFF-A5DD-2BA0E6EC90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0E4B722-D04D-4C2F-A4BA-1BA05E4BBD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206</Words>
  <Application>Microsoft Office PowerPoint</Application>
  <PresentationFormat>Breedbeeld</PresentationFormat>
  <Paragraphs>55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Athletics</vt:lpstr>
      <vt:lpstr>Calibri</vt:lpstr>
      <vt:lpstr>Calibri Light</vt:lpstr>
      <vt:lpstr>Wingdings</vt:lpstr>
      <vt:lpstr>Kantoorthema</vt:lpstr>
      <vt:lpstr>PowerPoint-presentatie</vt:lpstr>
      <vt:lpstr>Workshop woensdag</vt:lpstr>
      <vt:lpstr>Workshop woensdag</vt:lpstr>
      <vt:lpstr>Workshop woensdag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11</cp:revision>
  <dcterms:created xsi:type="dcterms:W3CDTF">2021-07-07T07:37:45Z</dcterms:created>
  <dcterms:modified xsi:type="dcterms:W3CDTF">2023-02-15T08:37:17Z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</Properties>
</file>